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s/slide5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4.xml" ContentType="application/vnd.openxmlformats-officedocument.presentationml.slideLayout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8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99A66-B7E2-4FA4-A5EF-BC24FCD9C542}" type="datetimeFigureOut">
              <a:rPr lang="en-CA" smtClean="0"/>
              <a:pPr/>
              <a:t>10/28/12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28DFE-78B8-430A-881A-BD9BE90BF046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7213314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99A66-B7E2-4FA4-A5EF-BC24FCD9C542}" type="datetimeFigureOut">
              <a:rPr lang="en-CA" smtClean="0"/>
              <a:pPr/>
              <a:t>10/28/12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28DFE-78B8-430A-881A-BD9BE90BF046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5161988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99A66-B7E2-4FA4-A5EF-BC24FCD9C542}" type="datetimeFigureOut">
              <a:rPr lang="en-CA" smtClean="0"/>
              <a:pPr/>
              <a:t>10/28/12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28DFE-78B8-430A-881A-BD9BE90BF046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3767044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99A66-B7E2-4FA4-A5EF-BC24FCD9C542}" type="datetimeFigureOut">
              <a:rPr lang="en-CA" smtClean="0"/>
              <a:pPr/>
              <a:t>10/28/12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28DFE-78B8-430A-881A-BD9BE90BF046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3703670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99A66-B7E2-4FA4-A5EF-BC24FCD9C542}" type="datetimeFigureOut">
              <a:rPr lang="en-CA" smtClean="0"/>
              <a:pPr/>
              <a:t>10/28/12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28DFE-78B8-430A-881A-BD9BE90BF046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4918430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99A66-B7E2-4FA4-A5EF-BC24FCD9C542}" type="datetimeFigureOut">
              <a:rPr lang="en-CA" smtClean="0"/>
              <a:pPr/>
              <a:t>10/28/12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28DFE-78B8-430A-881A-BD9BE90BF046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4782490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99A66-B7E2-4FA4-A5EF-BC24FCD9C542}" type="datetimeFigureOut">
              <a:rPr lang="en-CA" smtClean="0"/>
              <a:pPr/>
              <a:t>10/28/12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28DFE-78B8-430A-881A-BD9BE90BF046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2961031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99A66-B7E2-4FA4-A5EF-BC24FCD9C542}" type="datetimeFigureOut">
              <a:rPr lang="en-CA" smtClean="0"/>
              <a:pPr/>
              <a:t>10/28/12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28DFE-78B8-430A-881A-BD9BE90BF046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9737416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99A66-B7E2-4FA4-A5EF-BC24FCD9C542}" type="datetimeFigureOut">
              <a:rPr lang="en-CA" smtClean="0"/>
              <a:pPr/>
              <a:t>10/28/12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28DFE-78B8-430A-881A-BD9BE90BF046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5528663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99A66-B7E2-4FA4-A5EF-BC24FCD9C542}" type="datetimeFigureOut">
              <a:rPr lang="en-CA" smtClean="0"/>
              <a:pPr/>
              <a:t>10/28/12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28DFE-78B8-430A-881A-BD9BE90BF046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2906404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99A66-B7E2-4FA4-A5EF-BC24FCD9C542}" type="datetimeFigureOut">
              <a:rPr lang="en-CA" smtClean="0"/>
              <a:pPr/>
              <a:t>10/28/12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28DFE-78B8-430A-881A-BD9BE90BF046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9037892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F99A66-B7E2-4FA4-A5EF-BC24FCD9C542}" type="datetimeFigureOut">
              <a:rPr lang="en-CA" smtClean="0"/>
              <a:pPr/>
              <a:t>10/28/12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C28DFE-78B8-430A-881A-BD9BE90BF046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3463201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The Earth’s Core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6416473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15616" y="332656"/>
            <a:ext cx="6951265" cy="59224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246018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Crust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Also called the lithosphere, about 6-40km thick depending on the area</a:t>
            </a:r>
          </a:p>
          <a:p>
            <a:r>
              <a:rPr lang="en-CA" dirty="0" smtClean="0"/>
              <a:t>Crust is 3 times as thick under continents than the ocean</a:t>
            </a:r>
          </a:p>
          <a:p>
            <a:r>
              <a:rPr lang="en-CA" dirty="0" smtClean="0"/>
              <a:t>Consists mostly of sand and rock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8931954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Mantle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Parts of this </a:t>
            </a:r>
            <a:r>
              <a:rPr lang="en-CA" dirty="0"/>
              <a:t>l</a:t>
            </a:r>
            <a:r>
              <a:rPr lang="en-CA" dirty="0" smtClean="0"/>
              <a:t>ayer become hot enough to become slow moving molten rock or magma</a:t>
            </a:r>
          </a:p>
          <a:p>
            <a:r>
              <a:rPr lang="en-CA" dirty="0" smtClean="0"/>
              <a:t>Represents about 85% of the earth’s weight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3742892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Inner Core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A mass of sold iron and with a temperature of 7000 degrees!</a:t>
            </a:r>
          </a:p>
          <a:p>
            <a:r>
              <a:rPr lang="en-CA" dirty="0" smtClean="0"/>
              <a:t>Approx. 5000km below the earth, 2500km in diameter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7485838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Outer Core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Outer core is made up of super-heated liquid molten lava</a:t>
            </a:r>
          </a:p>
          <a:p>
            <a:r>
              <a:rPr lang="en-CA" dirty="0" smtClean="0"/>
              <a:t>Approx. 3000km thick</a:t>
            </a:r>
          </a:p>
          <a:p>
            <a:r>
              <a:rPr lang="en-CA" dirty="0" smtClean="0"/>
              <a:t>Electrical currents found here produce earth’s </a:t>
            </a:r>
            <a:r>
              <a:rPr lang="en-CA" smtClean="0"/>
              <a:t>magnetic field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1355318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110</Words>
  <Application>Microsoft Office PowerPoint</Application>
  <PresentationFormat>On-screen Show (4:3)</PresentationFormat>
  <Paragraphs>15</Paragraphs>
  <Slides>6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The Earth’s Core</vt:lpstr>
      <vt:lpstr>Slide 2</vt:lpstr>
      <vt:lpstr>Crust</vt:lpstr>
      <vt:lpstr>Mantle</vt:lpstr>
      <vt:lpstr>Inner Core</vt:lpstr>
      <vt:lpstr>Outer Core</vt:lpstr>
    </vt:vector>
  </TitlesOfParts>
  <Company>HP</Company>
  <LinksUpToDate>false</LinksUpToDate>
  <SharedDoc>false</SharedDoc>
  <HyperlinksChanged>false</HyperlinksChanged>
  <AppVersion>12.0256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Earth’s Core</dc:title>
  <dc:creator>Beth Wallace</dc:creator>
  <cp:lastModifiedBy>Office 2004 Test Drive User</cp:lastModifiedBy>
  <cp:revision>2</cp:revision>
  <dcterms:created xsi:type="dcterms:W3CDTF">2012-10-28T17:38:43Z</dcterms:created>
  <dcterms:modified xsi:type="dcterms:W3CDTF">2012-10-28T17:39:08Z</dcterms:modified>
</cp:coreProperties>
</file>